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1" r:id="rId3"/>
    <p:sldId id="262" r:id="rId4"/>
    <p:sldId id="264" r:id="rId5"/>
    <p:sldId id="263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812F9-5B76-466C-B1FE-DE0B451909FE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142AF-7456-43EE-AE72-27721EDEF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298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547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75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12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68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9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73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24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6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68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38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469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8DE73-0286-430B-9306-3829DAEF1E18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1CF96-EBB8-445D-9FD6-2C34E26FE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8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pPr marL="0" indent="0"/>
            <a:r>
              <a:rPr lang="ru-RU" sz="2000" b="1" dirty="0"/>
              <a:t>Муниципальное бюджетное общеобразовательное учреждение «Средняя общеобразовательная школа № 167» города Зеленогорска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92" y="1429797"/>
            <a:ext cx="4087811" cy="2707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316288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Директор – </a:t>
            </a:r>
            <a:r>
              <a:rPr lang="ru-RU" u="sng" dirty="0" smtClean="0"/>
              <a:t>Черников Борис Сергеевич </a:t>
            </a:r>
          </a:p>
          <a:p>
            <a:pPr marL="0" indent="0">
              <a:buNone/>
            </a:pPr>
            <a:r>
              <a:rPr lang="ru-RU" dirty="0" smtClean="0"/>
              <a:t>Классы-комплекты – </a:t>
            </a:r>
            <a:r>
              <a:rPr lang="ru-RU" u="sng" dirty="0" smtClean="0"/>
              <a:t>23 (1 класс для детей с ЗПР)</a:t>
            </a:r>
          </a:p>
          <a:p>
            <a:pPr marL="0" indent="0">
              <a:buNone/>
            </a:pPr>
            <a:r>
              <a:rPr lang="ru-RU" dirty="0" smtClean="0"/>
              <a:t>Обучающиеся – </a:t>
            </a:r>
            <a:r>
              <a:rPr lang="ru-RU" u="sng" dirty="0" smtClean="0"/>
              <a:t>519 (из них 67 детей с ОВЗ)</a:t>
            </a:r>
          </a:p>
          <a:p>
            <a:pPr marL="0" indent="0">
              <a:buNone/>
            </a:pPr>
            <a:r>
              <a:rPr lang="ru-RU" dirty="0" smtClean="0"/>
              <a:t>Работники – </a:t>
            </a:r>
            <a:r>
              <a:rPr lang="ru-RU" u="sng" dirty="0" smtClean="0"/>
              <a:t>71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Педагоги – </a:t>
            </a:r>
            <a:r>
              <a:rPr lang="ru-RU" u="sng" dirty="0" smtClean="0"/>
              <a:t>44 (2 внешних совместителя)</a:t>
            </a:r>
          </a:p>
          <a:p>
            <a:pPr marL="0" indent="0">
              <a:buNone/>
            </a:pPr>
            <a:r>
              <a:rPr lang="ru-RU" dirty="0" smtClean="0"/>
              <a:t>Молодые педагоги - </a:t>
            </a:r>
            <a:r>
              <a:rPr lang="ru-RU" u="sng" dirty="0" smtClean="0"/>
              <a:t>8</a:t>
            </a:r>
            <a:endParaRPr lang="ru-RU" u="sng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293096"/>
            <a:ext cx="1697236" cy="2262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906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 риска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t="9961" r="25783" b="8093"/>
          <a:stretch/>
        </p:blipFill>
        <p:spPr bwMode="auto">
          <a:xfrm>
            <a:off x="827584" y="1340768"/>
            <a:ext cx="7344155" cy="514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5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Практика формирования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внутришкольной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системы повышения квалификации через вовлечение педагогов в наставничество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16569" r="7197" b="66815"/>
          <a:stretch/>
        </p:blipFill>
        <p:spPr bwMode="auto">
          <a:xfrm>
            <a:off x="251520" y="2447574"/>
            <a:ext cx="8640960" cy="126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70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Практика формирования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внутришкольной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системы повышения квалификации через вовлечение педагогов в наставничество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7091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Работа с молодыми </a:t>
            </a:r>
            <a:r>
              <a:rPr lang="ru-RU" dirty="0" smtClean="0"/>
              <a:t>педагогами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636912"/>
            <a:ext cx="4788024" cy="3591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828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Практика формирования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внутришкольной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системы повышения квалификации через вовлечение педагогов в наставничество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Разработка Положения о наставничестве </a:t>
            </a:r>
          </a:p>
          <a:p>
            <a:r>
              <a:rPr lang="ru-RU" dirty="0"/>
              <a:t>Выявление дефицитов молодых педагогов</a:t>
            </a:r>
          </a:p>
          <a:p>
            <a:r>
              <a:rPr lang="ru-RU" dirty="0"/>
              <a:t>Составление индивидуальных образовательных маршрутов (ИОМ) молодых педагогов совместно с наставниками</a:t>
            </a:r>
          </a:p>
          <a:p>
            <a:r>
              <a:rPr lang="ru-RU" dirty="0"/>
              <a:t>Проведение круглых столов с молодыми педагогами и наставниками по отслеживанию продвижения по </a:t>
            </a:r>
            <a:r>
              <a:rPr lang="ru-RU" dirty="0" smtClean="0"/>
              <a:t>ИОМ</a:t>
            </a:r>
          </a:p>
          <a:p>
            <a:r>
              <a:rPr lang="ru-RU" dirty="0" smtClean="0"/>
              <a:t>Вовлечение педагогов в профессиональное взаимодействие между учителями школы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43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Практика формирования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внутришкольной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системы повышения квалификации через вовлечение педагогов в наставничество</a:t>
            </a:r>
            <a:endParaRPr lang="ru-RU" sz="1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1999"/>
            <a:ext cx="3024336" cy="2003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79512" y="1435100"/>
            <a:ext cx="3286001" cy="5378276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Проведено анкетирование педагогов по выявлению профессиональных дефицитов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Утверждено Положение о наставничестве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Назначены наставники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Составлены индивидуальные образовательные маршруты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Организовано взаимодействие педагогов (разработка уроков, </a:t>
            </a:r>
            <a:r>
              <a:rPr lang="ru-RU" dirty="0" err="1" smtClean="0"/>
              <a:t>квестов</a:t>
            </a:r>
            <a:r>
              <a:rPr lang="ru-RU" dirty="0" smtClean="0"/>
              <a:t>, </a:t>
            </a:r>
            <a:r>
              <a:rPr lang="ru-RU" dirty="0" err="1" smtClean="0"/>
              <a:t>взаимопосещение</a:t>
            </a:r>
            <a:r>
              <a:rPr lang="ru-RU" dirty="0" smtClean="0"/>
              <a:t> уроков, участие в мероприятиях)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Участие в профессиональных конкурсах, социальном проектировании, акциях: Городской конкурс «Педагог года», Муниципальный турнир молодежных профессиональных педагогических игр, акция «Кросс Нации», Галерея социальных проектов «Мой вклад в </a:t>
            </a:r>
            <a:r>
              <a:rPr lang="ru-RU" dirty="0" err="1" smtClean="0"/>
              <a:t>Гринград</a:t>
            </a:r>
            <a:r>
              <a:rPr lang="ru-RU" dirty="0" smtClean="0"/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Проведена встреча администрации и молодых педагогов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Создан Клуб  Молодого Специалиста (КМС)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43" y="1988840"/>
            <a:ext cx="1477786" cy="2216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025" y="1988840"/>
            <a:ext cx="1667571" cy="2223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138566"/>
            <a:ext cx="1568248" cy="2196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50" y="4365104"/>
            <a:ext cx="2046356" cy="177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55"/>
          <a:stretch/>
        </p:blipFill>
        <p:spPr>
          <a:xfrm>
            <a:off x="3563888" y="4466852"/>
            <a:ext cx="1621366" cy="1569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339757"/>
            <a:ext cx="1355501" cy="191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00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229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Муниципальное бюджетное общеобразовательное учреждение «Средняя общеобразовательная школа № 167» города Зеленогорска</vt:lpstr>
      <vt:lpstr>Факторы риска </vt:lpstr>
      <vt:lpstr>Практика формирования внутришкольной системы повышения квалификации через вовлечение педагогов в наставничество</vt:lpstr>
      <vt:lpstr>Практика формирования внутришкольной системы повышения квалификации через вовлечение педагогов в наставничество</vt:lpstr>
      <vt:lpstr>Практика формирования внутришкольной системы повышения квалификации через вовлечение педагогов в наставничество</vt:lpstr>
      <vt:lpstr>Практика формирования внутришкольной системы повышения квалификации через вовлечение педагогов в наставничество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Встреча-обсуждение результатов взаимной экспертизы антирисковых планов</dc:title>
  <dc:creator>Пользователь</dc:creator>
  <cp:lastModifiedBy>Пользователь</cp:lastModifiedBy>
  <cp:revision>21</cp:revision>
  <dcterms:created xsi:type="dcterms:W3CDTF">2022-10-12T07:52:40Z</dcterms:created>
  <dcterms:modified xsi:type="dcterms:W3CDTF">2022-12-09T07:59:55Z</dcterms:modified>
</cp:coreProperties>
</file>