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8" r:id="rId2"/>
    <p:sldId id="389" r:id="rId3"/>
    <p:sldId id="270" r:id="rId4"/>
    <p:sldId id="273" r:id="rId5"/>
    <p:sldId id="375" r:id="rId6"/>
    <p:sldId id="267" r:id="rId7"/>
    <p:sldId id="271" r:id="rId8"/>
    <p:sldId id="272" r:id="rId9"/>
    <p:sldId id="266" r:id="rId10"/>
    <p:sldId id="276" r:id="rId11"/>
    <p:sldId id="281" r:id="rId12"/>
    <p:sldId id="279" r:id="rId13"/>
    <p:sldId id="275" r:id="rId14"/>
    <p:sldId id="278" r:id="rId15"/>
    <p:sldId id="274" r:id="rId16"/>
    <p:sldId id="370" r:id="rId17"/>
    <p:sldId id="269" r:id="rId18"/>
    <p:sldId id="277" r:id="rId19"/>
    <p:sldId id="376" r:id="rId20"/>
    <p:sldId id="377" r:id="rId21"/>
    <p:sldId id="378" r:id="rId22"/>
    <p:sldId id="379" r:id="rId23"/>
    <p:sldId id="380" r:id="rId24"/>
    <p:sldId id="381" r:id="rId25"/>
    <p:sldId id="382" r:id="rId26"/>
    <p:sldId id="383" r:id="rId27"/>
    <p:sldId id="384" r:id="rId28"/>
    <p:sldId id="386" r:id="rId29"/>
    <p:sldId id="387" r:id="rId30"/>
    <p:sldId id="388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C76"/>
    <a:srgbClr val="0033CC"/>
    <a:srgbClr val="B80000"/>
    <a:srgbClr val="740000"/>
    <a:srgbClr val="FF0066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 varScale="1">
        <p:scale>
          <a:sx n="110" d="100"/>
          <a:sy n="110" d="100"/>
        </p:scale>
        <p:origin x="-9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CF770-AB14-4C80-A48B-C5CA3169C76A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CC7A4-50F9-4F3F-A104-829CBF7E7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533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CC7A4-50F9-4F3F-A104-829CBF7E758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46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Анжелика\Desktop\наборы\YvLena 2 часть ШКОЛА\ШКОЛА 2 часть (38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50974" y="569315"/>
            <a:ext cx="4978503" cy="453266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Анжелика\Desktop\наборы\YvLena 2 часть ШКОЛА\ШКОЛА 2 часть (33).png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34104" y="972985"/>
            <a:ext cx="335968" cy="42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Анжелика\Desktop\наборы\YvLena 2 часть ШКОЛА\ШКОЛА 2 часть (38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54886" y="1778977"/>
            <a:ext cx="4978503" cy="453266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Анжелика\Desktop\наборы\YvLena 2 часть ШКОЛА\ШКОЛА 2 часть (33).png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67744" y="2207559"/>
            <a:ext cx="335968" cy="42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Анжелика\Desktop\наборы\YvLena 2 часть ШКОЛА\ШКОЛА 2 часть (33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5796" y="314341"/>
            <a:ext cx="335968" cy="42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Анжелика\Desktop\наборы\YvLena 2 часть ШКОЛА\ШКОЛА 2 часть (33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90087" y="328711"/>
            <a:ext cx="335968" cy="42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Анжелика\Desktop\наборы\YvLena 2 часть ШКОЛА\ШКОЛА 2 часть (38).png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972605">
            <a:off x="942004" y="-67394"/>
            <a:ext cx="7309730" cy="665512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Анжелика\Desktop\наборы\YvLena 2 часть ШКОЛА\ШКОЛА 2 часть (37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13541" y="978685"/>
            <a:ext cx="3996088" cy="498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Анжелика\Desktop\наборы\YvLena 2 часть ШКОЛА\ШКОЛА 2 часть (37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0784" y="978685"/>
            <a:ext cx="3996088" cy="498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нжелика\Desktop\наборы\YvLena 2 часть ШКОЛА\ШКОЛА 2 часть (37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0325" y="755924"/>
            <a:ext cx="2099550" cy="262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нжелика\Desktop\наборы\YvLena 2 часть ШКОЛА\ШКОЛА 2 часть (37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0325" y="3531662"/>
            <a:ext cx="2099550" cy="262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Анжелика\Desktop\наборы\YvLena 2 часть ШКОЛА\ШКОЛА 2 часть (37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2225" y="822498"/>
            <a:ext cx="2099550" cy="262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Анжелика\Desktop\наборы\YvLena 2 часть ШКОЛА\ШКОЛА 2 часть (37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2225" y="3583983"/>
            <a:ext cx="2099550" cy="262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Анжелика\Desktop\наборы\YvLena 2 часть ШКОЛА\ШКОЛА 2 часть (37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28834" y="822498"/>
            <a:ext cx="2099550" cy="262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Анжелика\Desktop\наборы\YvLena 2 часть ШКОЛА\ШКОЛА 2 часть (37)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70411" y="3583983"/>
            <a:ext cx="2099550" cy="262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26" Type="http://schemas.openxmlformats.org/officeDocument/2006/relationships/image" Target="../media/image14.png"/><Relationship Id="rId39" Type="http://schemas.openxmlformats.org/officeDocument/2006/relationships/hyperlink" Target="http://nsportal.ru/user/33485" TargetMode="External"/><Relationship Id="rId21" Type="http://schemas.openxmlformats.org/officeDocument/2006/relationships/image" Target="../media/image9.png"/><Relationship Id="rId34" Type="http://schemas.openxmlformats.org/officeDocument/2006/relationships/image" Target="../media/image22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33" Type="http://schemas.openxmlformats.org/officeDocument/2006/relationships/image" Target="../media/image21.png"/><Relationship Id="rId38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32" Type="http://schemas.openxmlformats.org/officeDocument/2006/relationships/image" Target="../media/image20.png"/><Relationship Id="rId37" Type="http://schemas.openxmlformats.org/officeDocument/2006/relationships/image" Target="../media/image2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28" Type="http://schemas.openxmlformats.org/officeDocument/2006/relationships/image" Target="../media/image16.png"/><Relationship Id="rId36" Type="http://schemas.openxmlformats.org/officeDocument/2006/relationships/image" Target="../media/image24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31" Type="http://schemas.openxmlformats.org/officeDocument/2006/relationships/image" Target="../media/image19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Relationship Id="rId27" Type="http://schemas.openxmlformats.org/officeDocument/2006/relationships/image" Target="../media/image15.png"/><Relationship Id="rId30" Type="http://schemas.openxmlformats.org/officeDocument/2006/relationships/image" Target="../media/image18.png"/><Relationship Id="rId35" Type="http://schemas.openxmlformats.org/officeDocument/2006/relationships/image" Target="../media/image23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Рамка 7"/>
            <p:cNvSpPr/>
            <p:nvPr/>
          </p:nvSpPr>
          <p:spPr>
            <a:xfrm>
              <a:off x="0" y="0"/>
              <a:ext cx="9144000" cy="6858000"/>
            </a:xfrm>
            <a:prstGeom prst="frame">
              <a:avLst>
                <a:gd name="adj1" fmla="val 8759"/>
              </a:avLst>
            </a:prstGeom>
            <a:solidFill>
              <a:srgbClr val="0000FF">
                <a:alpha val="38039"/>
              </a:srgb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9" name="Picture 7" descr="C:\Users\Анжелика\Desktop\наборы\YvLena 3 часть ШКОЛА\ШКОЛА часть 3 (14).png"/>
            <p:cNvPicPr>
              <a:picLocks noChangeAspect="1" noChangeArrowheads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351" y="5661248"/>
              <a:ext cx="869070" cy="1196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3" descr="C:\Users\Анжелика\Desktop\наборы\YvLena 1 часть ШКОЛА\ ШКОЛА часть 1  (12).png"/>
            <p:cNvPicPr>
              <a:picLocks noChangeAspect="1" noChangeArrowheads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780902">
              <a:off x="8350535" y="179041"/>
              <a:ext cx="834655" cy="6095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Анжелика\Desktop\наборы\YvLena 3 часть ШКОЛА\ШКОЛА часть 3 (35).png"/>
            <p:cNvPicPr>
              <a:picLocks noChangeAspect="1" noChangeArrowheads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20350" y="35360"/>
              <a:ext cx="1095266" cy="654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Users\Анжелика\Desktop\наборы\YvLena 1 часть ШКОЛА\ ШКОЛА часть 1  (11).png"/>
            <p:cNvPicPr>
              <a:picLocks noChangeAspect="1" noChangeArrowheads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028384" y="35360"/>
              <a:ext cx="975228" cy="688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" descr="C:\Users\Анжелика\Desktop\наборы\YvLena 3 часть ШКОЛА\ШКОЛА часть 3 (36).png"/>
            <p:cNvPicPr>
              <a:picLocks noChangeAspect="1" noChangeArrowheads="1"/>
            </p:cNvPicPr>
            <p:nvPr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4730713"/>
              <a:ext cx="540000" cy="551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Группа 13"/>
            <p:cNvGrpSpPr/>
            <p:nvPr/>
          </p:nvGrpSpPr>
          <p:grpSpPr>
            <a:xfrm>
              <a:off x="6444208" y="6280985"/>
              <a:ext cx="668425" cy="544559"/>
              <a:chOff x="5436096" y="5502042"/>
              <a:chExt cx="721605" cy="721605"/>
            </a:xfrm>
          </p:grpSpPr>
          <p:pic>
            <p:nvPicPr>
              <p:cNvPr id="47" name="Picture 2" descr="C:\Users\Анжелика\Desktop\наборы\YvLena 2 часть ШКОЛА\ШКОЛА 2 часть (35).png"/>
              <p:cNvPicPr>
                <a:picLocks noChangeAspect="1" noChangeArrowheads="1"/>
              </p:cNvPicPr>
              <p:nvPr/>
            </p:nvPicPr>
            <p:blipFill rotWithShape="1"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436096" y="5760000"/>
                <a:ext cx="721605" cy="43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2" descr="C:\Users\Анжелика\Desktop\наборы\YvLena 2 часть ШКОЛА\ШКОЛА 2 часть (35).png"/>
              <p:cNvPicPr>
                <a:picLocks noChangeAspect="1" noChangeArrowheads="1"/>
              </p:cNvPicPr>
              <p:nvPr/>
            </p:nvPicPr>
            <p:blipFill rotWithShape="1">
              <a:blip r:embed="rId1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688000" y="5502042"/>
                <a:ext cx="432000" cy="7216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5" name="Picture 3" descr="C:\Users\Анжелика\Desktop\наборы\YvLena 2 часть ШКОЛА\ШКОЛА 2 часть (32).png"/>
            <p:cNvPicPr>
              <a:picLocks noChangeAspect="1" noChangeArrowheads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246779" y="89949"/>
              <a:ext cx="863928" cy="501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" descr="C:\Users\Анжелика\Desktop\наборы\YvLena 2 часть ШКОЛА\ШКОЛА 2 часть (32).png"/>
            <p:cNvPicPr>
              <a:picLocks noChangeAspect="1" noChangeArrowheads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2207071" y="6291935"/>
              <a:ext cx="863928" cy="501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7" name="Группа 16"/>
            <p:cNvGrpSpPr/>
            <p:nvPr/>
          </p:nvGrpSpPr>
          <p:grpSpPr>
            <a:xfrm flipH="1">
              <a:off x="2346876" y="45573"/>
              <a:ext cx="683904" cy="494944"/>
              <a:chOff x="5436096" y="5502042"/>
              <a:chExt cx="721605" cy="721605"/>
            </a:xfrm>
          </p:grpSpPr>
          <p:pic>
            <p:nvPicPr>
              <p:cNvPr id="45" name="Picture 2" descr="C:\Users\Анжелика\Desktop\наборы\YvLena 2 часть ШКОЛА\ШКОЛА 2 часть (35).png"/>
              <p:cNvPicPr>
                <a:picLocks noChangeAspect="1" noChangeArrowheads="1"/>
              </p:cNvPicPr>
              <p:nvPr/>
            </p:nvPicPr>
            <p:blipFill rotWithShape="1">
              <a:blip r:embed="rId2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436096" y="5760000"/>
                <a:ext cx="721605" cy="43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2" descr="C:\Users\Анжелика\Desktop\наборы\YvLena 2 часть ШКОЛА\ШКОЛА 2 часть (35).png"/>
              <p:cNvPicPr>
                <a:picLocks noChangeAspect="1" noChangeArrowheads="1"/>
              </p:cNvPicPr>
              <p:nvPr/>
            </p:nvPicPr>
            <p:blipFill rotWithShape="1">
              <a:blip r:embed="rId2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688000" y="5502042"/>
                <a:ext cx="432000" cy="7216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8" name="Группа 17"/>
            <p:cNvGrpSpPr/>
            <p:nvPr/>
          </p:nvGrpSpPr>
          <p:grpSpPr>
            <a:xfrm>
              <a:off x="8668206" y="3435129"/>
              <a:ext cx="448723" cy="762405"/>
              <a:chOff x="8668206" y="4405591"/>
              <a:chExt cx="448723" cy="762405"/>
            </a:xfrm>
          </p:grpSpPr>
          <p:pic>
            <p:nvPicPr>
              <p:cNvPr id="42" name="Picture 4" descr="C:\Users\Анжелика\Desktop\наборы\YvLena 2 часть ШКОЛА\ШКОЛА 2 часть (34).png"/>
              <p:cNvPicPr>
                <a:picLocks noChangeAspect="1" noChangeArrowheads="1"/>
              </p:cNvPicPr>
              <p:nvPr/>
            </p:nvPicPr>
            <p:blipFill rotWithShape="1">
              <a:blip r:embed="rId2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742149" y="4618924"/>
                <a:ext cx="261463" cy="5490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4" descr="C:\Users\Анжелика\Desktop\наборы\YvLena 2 часть ШКОЛА\ШКОЛА 2 часть (34).png"/>
              <p:cNvPicPr>
                <a:picLocks noChangeAspect="1" noChangeArrowheads="1"/>
              </p:cNvPicPr>
              <p:nvPr/>
            </p:nvPicPr>
            <p:blipFill rotWithShape="1">
              <a:blip r:embed="rId2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668206" y="4405591"/>
                <a:ext cx="199311" cy="4185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4" descr="C:\Users\Анжелика\Desktop\наборы\YvLena 2 часть ШКОЛА\ШКОЛА 2 часть (34).png"/>
              <p:cNvPicPr>
                <a:picLocks noChangeAspect="1" noChangeArrowheads="1"/>
              </p:cNvPicPr>
              <p:nvPr/>
            </p:nvPicPr>
            <p:blipFill rotWithShape="1">
              <a:blip r:embed="rId2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852519" y="4405591"/>
                <a:ext cx="264410" cy="5552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9" name="Группа 18"/>
            <p:cNvGrpSpPr/>
            <p:nvPr/>
          </p:nvGrpSpPr>
          <p:grpSpPr>
            <a:xfrm>
              <a:off x="85687" y="932302"/>
              <a:ext cx="448723" cy="762405"/>
              <a:chOff x="85687" y="932302"/>
              <a:chExt cx="448723" cy="762405"/>
            </a:xfrm>
          </p:grpSpPr>
          <p:pic>
            <p:nvPicPr>
              <p:cNvPr id="39" name="Picture 4" descr="C:\Users\Анжелика\Desktop\наборы\YvLena 2 часть ШКОЛА\ШКОЛА 2 часть (34).png"/>
              <p:cNvPicPr>
                <a:picLocks noChangeAspect="1" noChangeArrowheads="1"/>
              </p:cNvPicPr>
              <p:nvPr/>
            </p:nvPicPr>
            <p:blipFill rotWithShape="1">
              <a:blip r:embed="rId2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59630" y="1145635"/>
                <a:ext cx="261463" cy="5490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4" descr="C:\Users\Анжелика\Desktop\наборы\YvLena 2 часть ШКОЛА\ШКОЛА 2 часть (34).png"/>
              <p:cNvPicPr>
                <a:picLocks noChangeAspect="1" noChangeArrowheads="1"/>
              </p:cNvPicPr>
              <p:nvPr/>
            </p:nvPicPr>
            <p:blipFill rotWithShape="1">
              <a:blip r:embed="rId2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5687" y="932302"/>
                <a:ext cx="199311" cy="4185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4" descr="C:\Users\Анжелика\Desktop\наборы\YvLena 2 часть ШКОЛА\ШКОЛА 2 часть (34).png"/>
              <p:cNvPicPr>
                <a:picLocks noChangeAspect="1" noChangeArrowheads="1"/>
              </p:cNvPicPr>
              <p:nvPr/>
            </p:nvPicPr>
            <p:blipFill rotWithShape="1">
              <a:blip r:embed="rId2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70000" y="932302"/>
                <a:ext cx="264410" cy="5552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" name="Picture 5" descr="C:\Users\Анжелика\Desktop\наборы\YvLena 2 часть ШКОЛА\ШКОЛА 2 часть (30).png"/>
            <p:cNvPicPr>
              <a:picLocks noChangeAspect="1" noChangeArrowheads="1"/>
            </p:cNvPicPr>
            <p:nvPr/>
          </p:nvPicPr>
          <p:blipFill rotWithShape="1"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8376518" y="5966710"/>
              <a:ext cx="731261" cy="868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C:\Users\Анжелика\Desktop\наборы\YvLena 2 часть ШКОЛА\ШКОЛА 2 часть (38).png"/>
            <p:cNvPicPr>
              <a:picLocks noChangeAspect="1" noChangeArrowheads="1"/>
            </p:cNvPicPr>
            <p:nvPr/>
          </p:nvPicPr>
          <p:blipFill rotWithShape="1"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21030589">
              <a:off x="51197" y="4027903"/>
              <a:ext cx="487698" cy="3933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6" descr="C:\Users\Анжелика\Desktop\наборы\YvLena 2 часть ШКОЛА\ШКОЛА 2 часть (38).png"/>
            <p:cNvPicPr>
              <a:picLocks noChangeAspect="1" noChangeArrowheads="1"/>
            </p:cNvPicPr>
            <p:nvPr/>
          </p:nvPicPr>
          <p:blipFill rotWithShape="1">
            <a:blip r:embed="rId2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591974" y="2420887"/>
              <a:ext cx="495392" cy="451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C:\Users\Анжелика\Desktop\наборы\YvLena 2 часть ШКОЛА\ШКОЛА 2 часть (33).png"/>
            <p:cNvPicPr>
              <a:picLocks noChangeAspect="1" noChangeArrowheads="1"/>
            </p:cNvPicPr>
            <p:nvPr/>
          </p:nvPicPr>
          <p:blipFill rotWithShape="1">
            <a:blip r:embed="rId2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751398" y="2132856"/>
              <a:ext cx="335968" cy="4236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C:\Users\Анжелика\Desktop\наборы\YvLena 2 часть ШКОЛА\ШКОЛА 2 часть (33).png"/>
            <p:cNvPicPr>
              <a:picLocks noChangeAspect="1" noChangeArrowheads="1"/>
            </p:cNvPicPr>
            <p:nvPr/>
          </p:nvPicPr>
          <p:blipFill rotWithShape="1"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0886" y="4244424"/>
              <a:ext cx="288000" cy="27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C:\Users\Анжелика\Desktop\наборы\YvLena 3 часть ШКОЛА\ШКОЛА часть 3 (35).png"/>
            <p:cNvPicPr>
              <a:picLocks noChangeAspect="1" noChangeArrowheads="1"/>
            </p:cNvPicPr>
            <p:nvPr/>
          </p:nvPicPr>
          <p:blipFill rotWithShape="1">
            <a:blip r:embed="rId3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3558589" y="6331313"/>
              <a:ext cx="751828" cy="449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C:\Users\Анжелика\Desktop\наборы\YvLena 2 часть ШКОЛА\ШКОЛА 2 часть (20).png"/>
            <p:cNvPicPr>
              <a:picLocks noChangeAspect="1" noChangeArrowheads="1"/>
            </p:cNvPicPr>
            <p:nvPr/>
          </p:nvPicPr>
          <p:blipFill rotWithShape="1">
            <a:blip r:embed="rId3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784906">
              <a:off x="8672025" y="1268686"/>
              <a:ext cx="360986" cy="481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C:\Users\Анжелика\Desktop\наборы\YvLena 2 часть ШКОЛА\ШКОЛА 2 часть (20).png"/>
            <p:cNvPicPr>
              <a:picLocks noChangeAspect="1" noChangeArrowheads="1"/>
            </p:cNvPicPr>
            <p:nvPr/>
          </p:nvPicPr>
          <p:blipFill rotWithShape="1">
            <a:blip r:embed="rId3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9243070">
              <a:off x="1443225" y="32940"/>
              <a:ext cx="360986" cy="481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C:\Users\Анжелика\Desktop\наборы\YvLena 2 часть ШКОЛА\ШКОЛА 2 часть (37).png"/>
            <p:cNvPicPr>
              <a:picLocks noChangeAspect="1" noChangeArrowheads="1"/>
            </p:cNvPicPr>
            <p:nvPr/>
          </p:nvPicPr>
          <p:blipFill rotWithShape="1">
            <a:blip r:embed="rId3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58330" y="1927880"/>
              <a:ext cx="476080" cy="594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C:\Users\Анжелика\Desktop\наборы\YvLena 2 часть ШКОЛА\ШКОЛА 2 часть (37).png"/>
            <p:cNvPicPr>
              <a:picLocks noChangeAspect="1" noChangeArrowheads="1"/>
            </p:cNvPicPr>
            <p:nvPr/>
          </p:nvPicPr>
          <p:blipFill rotWithShape="1">
            <a:blip r:embed="rId3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629477" y="5033785"/>
              <a:ext cx="476080" cy="594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5" descr="C:\Users\Анжелика\Desktop\наборы\YvLena 1 часть ШКОЛА\ ШКОЛА часть 1  (37).png"/>
            <p:cNvPicPr>
              <a:picLocks noChangeAspect="1" noChangeArrowheads="1"/>
            </p:cNvPicPr>
            <p:nvPr/>
          </p:nvPicPr>
          <p:blipFill rotWithShape="1">
            <a:blip r:embed="rId3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5052" y="3104816"/>
              <a:ext cx="511667" cy="543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5" descr="C:\Users\Анжелика\Desktop\наборы\YvLena 1 часть ШКОЛА\ ШКОЛА часть 1  (37).png"/>
            <p:cNvPicPr>
              <a:picLocks noChangeAspect="1" noChangeArrowheads="1"/>
            </p:cNvPicPr>
            <p:nvPr/>
          </p:nvPicPr>
          <p:blipFill rotWithShape="1">
            <a:blip r:embed="rId3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6411585" y="38880"/>
              <a:ext cx="511667" cy="543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C:\Users\Анжелика\Desktop\наборы\YvLena 1 часть ШКОЛА\ ШКОЛА часть 1  (40).png"/>
            <p:cNvPicPr>
              <a:picLocks noChangeAspect="1" noChangeArrowheads="1"/>
            </p:cNvPicPr>
            <p:nvPr/>
          </p:nvPicPr>
          <p:blipFill rotWithShape="1">
            <a:blip r:embed="rId3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385089" y="6311644"/>
              <a:ext cx="477257" cy="513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C:\Users\Анжелика\Desktop\наборы\YvLena 1 часть ШКОЛА\ ШКОЛА часть 1  (40).png"/>
            <p:cNvPicPr>
              <a:picLocks noChangeAspect="1" noChangeArrowheads="1"/>
            </p:cNvPicPr>
            <p:nvPr/>
          </p:nvPicPr>
          <p:blipFill rotWithShape="1">
            <a:blip r:embed="rId3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633161" y="4405591"/>
              <a:ext cx="477257" cy="513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6" descr="C:\Users\Анжелика\Desktop\наборы\YvLena 1 часть ШКОЛА\ ШКОЛА часть 1  (42).png"/>
            <p:cNvPicPr>
              <a:picLocks noChangeAspect="1" noChangeArrowheads="1"/>
            </p:cNvPicPr>
            <p:nvPr/>
          </p:nvPicPr>
          <p:blipFill rotWithShape="1">
            <a:blip r:embed="rId3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139"/>
            <a:stretch/>
          </p:blipFill>
          <p:spPr bwMode="auto">
            <a:xfrm>
              <a:off x="3364015" y="17142"/>
              <a:ext cx="569196" cy="597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C:\Users\Анжелика\Desktop\наборы\YvLena 2 часть ШКОЛА\ШКОЛА 2 часть (33).png"/>
            <p:cNvPicPr>
              <a:picLocks noChangeAspect="1" noChangeArrowheads="1"/>
            </p:cNvPicPr>
            <p:nvPr/>
          </p:nvPicPr>
          <p:blipFill rotWithShape="1"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788024" y="6340653"/>
              <a:ext cx="288000" cy="27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7" descr="C:\Users\Анжелика\Desktop\наборы\YvLena 1 часть ШКОЛА\ ШКОЛА часть 1  (19).png"/>
            <p:cNvPicPr>
              <a:picLocks noChangeAspect="1" noChangeArrowheads="1"/>
            </p:cNvPicPr>
            <p:nvPr/>
          </p:nvPicPr>
          <p:blipFill rotWithShape="1">
            <a:blip r:embed="rId3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292899" y="6311644"/>
              <a:ext cx="539797" cy="523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7" descr="C:\Users\Анжелика\Desktop\наборы\YvLena 1 часть ШКОЛА\ ШКОЛА часть 1  (19).png"/>
            <p:cNvPicPr>
              <a:picLocks noChangeAspect="1" noChangeArrowheads="1"/>
            </p:cNvPicPr>
            <p:nvPr/>
          </p:nvPicPr>
          <p:blipFill rotWithShape="1">
            <a:blip r:embed="rId3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292321" y="52621"/>
              <a:ext cx="539797" cy="523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8" descr="C:\Users\Анжелика\Desktop\наборы\YvLena 2 часть ШКОЛА\ШКОЛА 2 часть (36).png"/>
            <p:cNvPicPr>
              <a:picLocks noChangeAspect="1" noChangeArrowheads="1"/>
            </p:cNvPicPr>
            <p:nvPr/>
          </p:nvPicPr>
          <p:blipFill rotWithShape="1"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703760" y="6274997"/>
              <a:ext cx="461998" cy="538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9" name="TextBox 48"/>
          <p:cNvSpPr txBox="1"/>
          <p:nvPr userDrawn="1"/>
        </p:nvSpPr>
        <p:spPr>
          <a:xfrm>
            <a:off x="3059832" y="6598022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Monotype Corsiva" pitchFamily="66" charset="0"/>
              </a:rPr>
              <a:t>Матюшкина А.В. </a:t>
            </a:r>
            <a:r>
              <a:rPr lang="en-US" sz="1200" dirty="0" smtClean="0">
                <a:latin typeface="Monotype Corsiva" pitchFamily="66" charset="0"/>
                <a:hlinkClick r:id="rId39"/>
              </a:rPr>
              <a:t>http://nsportal.ru/user/33485</a:t>
            </a:r>
            <a:r>
              <a:rPr lang="ru-RU" sz="1200" dirty="0" smtClean="0">
                <a:latin typeface="Monotype Corsiva" pitchFamily="66" charset="0"/>
              </a:rPr>
              <a:t>  </a:t>
            </a:r>
            <a:endParaRPr lang="ru-RU" sz="1200" dirty="0"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jpeg"/><Relationship Id="rId4" Type="http://schemas.microsoft.com/office/2007/relationships/hdphoto" Target="../media/hdphoto4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вгений\Desktop\c7d118e9ea5ed6bd2d0feb7ca1d5ba0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370" cy="682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995936" y="260648"/>
            <a:ext cx="514249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</a:rPr>
              <a:t>ВЫПУСК 2024</a:t>
            </a:r>
            <a:endParaRPr lang="ru-RU" sz="66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Евгений\Desktop\6-2024 Выпускной в 11 классах\DSC_006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" t="7077" r="3620" b="7651"/>
          <a:stretch/>
        </p:blipFill>
        <p:spPr bwMode="auto">
          <a:xfrm>
            <a:off x="323528" y="1339630"/>
            <a:ext cx="8557814" cy="522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вгений\Desktop\c7d118e9ea5ed6bd2d0feb7ca1d5ba0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370" cy="682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Последний Звонок 2024\фото маленькие выпуск 2024\Пищальникова Юлия\102_0177.JPG"/>
          <p:cNvPicPr>
            <a:picLocks noChangeAspect="1" noChangeArrowheads="1"/>
          </p:cNvPicPr>
          <p:nvPr/>
        </p:nvPicPr>
        <p:blipFill>
          <a:blip r:embed="rId3" cstate="print"/>
          <a:srcRect t="9895" r="3479"/>
          <a:stretch>
            <a:fillRect/>
          </a:stretch>
        </p:blipFill>
        <p:spPr bwMode="auto">
          <a:xfrm rot="527509">
            <a:off x="4268129" y="337876"/>
            <a:ext cx="4207197" cy="2942888"/>
          </a:xfrm>
          <a:prstGeom prst="rect">
            <a:avLst/>
          </a:prstGeom>
          <a:noFill/>
        </p:spPr>
      </p:pic>
      <p:pic>
        <p:nvPicPr>
          <p:cNvPr id="6" name="Рисунок 5" descr="E:\Последний Звонок 2024\фото в альбом 2024\Юлия Пищальникова.jpg"/>
          <p:cNvPicPr/>
          <p:nvPr/>
        </p:nvPicPr>
        <p:blipFill rotWithShape="1">
          <a:blip r:embed="rId4" cstate="print"/>
          <a:srcRect l="22180" t="3678" r="12256" b="31138"/>
          <a:stretch/>
        </p:blipFill>
        <p:spPr bwMode="auto">
          <a:xfrm rot="21118540">
            <a:off x="636911" y="923249"/>
            <a:ext cx="3698124" cy="563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325744" y="4121142"/>
            <a:ext cx="576946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C00000"/>
                </a:solidFill>
              </a:rPr>
              <a:t>Пищальникова</a:t>
            </a:r>
            <a:endParaRPr lang="ru-RU" sz="66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6600" b="1" dirty="0" smtClean="0">
                <a:solidFill>
                  <a:srgbClr val="C00000"/>
                </a:solidFill>
              </a:rPr>
              <a:t>Юлия</a:t>
            </a:r>
            <a:endParaRPr lang="ru-RU" sz="6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938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Евгений\Desktop\c7d118e9ea5ed6bd2d0feb7ca1d5ba0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370" cy="682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E:\Последний Звонок 2024\фото маленькие выпуск 2024\021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5034" t="71269" r="52605" b="1772"/>
          <a:stretch>
            <a:fillRect/>
          </a:stretch>
        </p:blipFill>
        <p:spPr bwMode="auto">
          <a:xfrm rot="545453">
            <a:off x="5230724" y="251359"/>
            <a:ext cx="3353508" cy="404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E:\Последний Звонок 2024\фото в альбом 2024\Егор Решетень.jpg"/>
          <p:cNvPicPr/>
          <p:nvPr/>
        </p:nvPicPr>
        <p:blipFill>
          <a:blip r:embed="rId5" cstate="print"/>
          <a:srcRect l="12777" t="4448" r="12392" b="16851"/>
          <a:stretch>
            <a:fillRect/>
          </a:stretch>
        </p:blipFill>
        <p:spPr bwMode="auto">
          <a:xfrm rot="21021986">
            <a:off x="844161" y="396605"/>
            <a:ext cx="3580842" cy="5811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139358" y="4293096"/>
            <a:ext cx="394646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B80000"/>
                </a:solidFill>
              </a:rPr>
              <a:t>Решетень</a:t>
            </a:r>
            <a:r>
              <a:rPr lang="ru-RU" sz="6600" b="1" dirty="0" smtClean="0">
                <a:solidFill>
                  <a:srgbClr val="B80000"/>
                </a:solidFill>
              </a:rPr>
              <a:t> </a:t>
            </a:r>
          </a:p>
          <a:p>
            <a:pPr algn="ctr"/>
            <a:r>
              <a:rPr lang="ru-RU" sz="6600" b="1" dirty="0" smtClean="0">
                <a:solidFill>
                  <a:srgbClr val="B80000"/>
                </a:solidFill>
              </a:rPr>
              <a:t>Егор</a:t>
            </a:r>
            <a:endParaRPr lang="ru-RU" sz="6600" b="1" dirty="0">
              <a:solidFill>
                <a:srgbClr val="B8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Евгений\Desktop\c7d118e9ea5ed6bd2d0feb7ca1d5ba0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370" cy="682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E:\Последний Звонок 2024\фото маленькие выпуск 2024\Щеглова Ксюша и Настя\1000007971.jpg"/>
          <p:cNvPicPr/>
          <p:nvPr/>
        </p:nvPicPr>
        <p:blipFill rotWithShape="1">
          <a:blip r:embed="rId4" cstate="print"/>
          <a:srcRect l="37006" t="21747" r="34124" b="24496"/>
          <a:stretch/>
        </p:blipFill>
        <p:spPr bwMode="auto">
          <a:xfrm rot="20941048">
            <a:off x="1159209" y="277493"/>
            <a:ext cx="2952328" cy="3765270"/>
          </a:xfrm>
          <a:prstGeom prst="rect">
            <a:avLst/>
          </a:prstGeom>
          <a:noFill/>
        </p:spPr>
      </p:pic>
      <p:pic>
        <p:nvPicPr>
          <p:cNvPr id="10" name="Рисунок 9" descr="E:\Последний Звонок 2024\фото в альбом 2024\Вадим Федоров.jpg"/>
          <p:cNvPicPr/>
          <p:nvPr/>
        </p:nvPicPr>
        <p:blipFill>
          <a:blip r:embed="rId5" cstate="print"/>
          <a:srcRect l="6221" t="4813" r="9365" b="10352"/>
          <a:stretch>
            <a:fillRect/>
          </a:stretch>
        </p:blipFill>
        <p:spPr bwMode="auto">
          <a:xfrm>
            <a:off x="4716016" y="260648"/>
            <a:ext cx="3953895" cy="595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83568" y="3998845"/>
            <a:ext cx="3477812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B80000"/>
                </a:solidFill>
              </a:rPr>
              <a:t>Федоров</a:t>
            </a:r>
          </a:p>
          <a:p>
            <a:pPr algn="ctr"/>
            <a:r>
              <a:rPr lang="ru-RU" sz="6600" b="1" dirty="0" smtClean="0">
                <a:solidFill>
                  <a:srgbClr val="B80000"/>
                </a:solidFill>
              </a:rPr>
              <a:t>Вадим </a:t>
            </a:r>
            <a:endParaRPr lang="ru-RU" sz="6600" b="1" dirty="0">
              <a:solidFill>
                <a:srgbClr val="B8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Евгений\Desktop\c7d118e9ea5ed6bd2d0feb7ca1d5ba0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370" cy="682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5314" y="3998845"/>
            <a:ext cx="4314323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B80000"/>
                </a:solidFill>
              </a:rPr>
              <a:t>Терентьева</a:t>
            </a:r>
          </a:p>
          <a:p>
            <a:pPr algn="ctr"/>
            <a:r>
              <a:rPr lang="ru-RU" sz="6600" b="1" dirty="0" smtClean="0">
                <a:solidFill>
                  <a:srgbClr val="B80000"/>
                </a:solidFill>
              </a:rPr>
              <a:t>Эрика </a:t>
            </a:r>
            <a:endParaRPr lang="ru-RU" sz="6600" b="1" dirty="0">
              <a:solidFill>
                <a:srgbClr val="B80000"/>
              </a:solidFill>
            </a:endParaRPr>
          </a:p>
        </p:txBody>
      </p:sp>
      <p:pic>
        <p:nvPicPr>
          <p:cNvPr id="16386" name="Picture 2" descr="C:\Users\Евгений\Desktop\выпускной\11Б фото\Тереньква Эрик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0"/>
          <a:stretch/>
        </p:blipFill>
        <p:spPr bwMode="auto">
          <a:xfrm rot="21022265">
            <a:off x="851584" y="179225"/>
            <a:ext cx="3240259" cy="384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Евгений\Desktop\выпускной\11Б фото\Новая папка\Терентьева Эрик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9" t="9235"/>
          <a:stretch/>
        </p:blipFill>
        <p:spPr bwMode="auto">
          <a:xfrm rot="321538">
            <a:off x="4923035" y="344374"/>
            <a:ext cx="3671919" cy="614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0267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Последний Звонок 2024\фото маленькие выпуск 2024\Герасимова Дарья.jpg"/>
          <p:cNvPicPr>
            <a:picLocks noChangeAspect="1" noChangeArrowheads="1"/>
          </p:cNvPicPr>
          <p:nvPr/>
        </p:nvPicPr>
        <p:blipFill>
          <a:blip r:embed="rId3" cstate="print"/>
          <a:srcRect l="9517" t="6118" r="12987"/>
          <a:stretch>
            <a:fillRect/>
          </a:stretch>
        </p:blipFill>
        <p:spPr bwMode="auto">
          <a:xfrm rot="21344712">
            <a:off x="385108" y="284821"/>
            <a:ext cx="4674091" cy="3774764"/>
          </a:xfrm>
          <a:prstGeom prst="rect">
            <a:avLst/>
          </a:prstGeom>
          <a:noFill/>
        </p:spPr>
      </p:pic>
      <p:pic>
        <p:nvPicPr>
          <p:cNvPr id="5" name="Рисунок 4" descr="E:\Последний Звонок 2024\фото в альбом 2024\Дарья Герасимова.jpg"/>
          <p:cNvPicPr/>
          <p:nvPr/>
        </p:nvPicPr>
        <p:blipFill>
          <a:blip r:embed="rId4" cstate="print"/>
          <a:srcRect l="3910" t="4961" r="12503"/>
          <a:stretch>
            <a:fillRect/>
          </a:stretch>
        </p:blipFill>
        <p:spPr bwMode="auto">
          <a:xfrm rot="439312">
            <a:off x="5063130" y="738218"/>
            <a:ext cx="3336662" cy="566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37891" y="4077072"/>
            <a:ext cx="449815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Герасимова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Дарья</a:t>
            </a:r>
            <a:endParaRPr lang="ru-RU" sz="6600" b="1" dirty="0">
              <a:solidFill>
                <a:srgbClr val="001C76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7891" y="4091102"/>
            <a:ext cx="449815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Герасимова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Дарья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E:\Последний Звонок 2024\фото маленькие выпуск 2024\Никита Гузненко\9D157D98-C4E1-4BB3-8E97-FF4EE460D3CA.jpeg"/>
          <p:cNvPicPr/>
          <p:nvPr/>
        </p:nvPicPr>
        <p:blipFill rotWithShape="1">
          <a:blip r:embed="rId3" cstate="print"/>
          <a:srcRect l="35107" t="30648" r="32542" b="13534"/>
          <a:stretch/>
        </p:blipFill>
        <p:spPr bwMode="auto">
          <a:xfrm rot="21137223">
            <a:off x="645958" y="529354"/>
            <a:ext cx="3202262" cy="40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E:\Последний Звонок 2024\фото в альбом 2024\Никита Гузненко.jpg"/>
          <p:cNvPicPr/>
          <p:nvPr/>
        </p:nvPicPr>
        <p:blipFill>
          <a:blip r:embed="rId4" cstate="print"/>
          <a:srcRect l="12547" t="4705" r="9805" b="2395"/>
          <a:stretch>
            <a:fillRect/>
          </a:stretch>
        </p:blipFill>
        <p:spPr bwMode="auto">
          <a:xfrm rot="316743">
            <a:off x="4843469" y="490749"/>
            <a:ext cx="3718244" cy="6110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683568" y="4437112"/>
            <a:ext cx="3480761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001C76"/>
                </a:solidFill>
              </a:rPr>
              <a:t>Гузненко</a:t>
            </a:r>
            <a:endParaRPr lang="ru-RU" sz="6600" b="1" dirty="0" smtClean="0">
              <a:solidFill>
                <a:srgbClr val="001C76"/>
              </a:solidFill>
            </a:endParaRP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Никита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E:\Последний Звонок 2024\фото маленькие выпуск 2024\Лиза Кононова\image-12-05-24-09-34.jpeg"/>
          <p:cNvPicPr/>
          <p:nvPr/>
        </p:nvPicPr>
        <p:blipFill>
          <a:blip r:embed="rId3" cstate="print"/>
          <a:srcRect b="30365"/>
          <a:stretch>
            <a:fillRect/>
          </a:stretch>
        </p:blipFill>
        <p:spPr bwMode="auto">
          <a:xfrm rot="364778">
            <a:off x="4759740" y="404681"/>
            <a:ext cx="3877458" cy="3796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E:\Последний Звонок 2024\фото в альбом 2024\Елизавета Кононова.jpg"/>
          <p:cNvPicPr/>
          <p:nvPr/>
        </p:nvPicPr>
        <p:blipFill rotWithShape="1">
          <a:blip r:embed="rId4" cstate="print"/>
          <a:srcRect l="11479" t="3767" r="16854" b="26543"/>
          <a:stretch/>
        </p:blipFill>
        <p:spPr bwMode="auto">
          <a:xfrm rot="21065999">
            <a:off x="635614" y="453343"/>
            <a:ext cx="3868562" cy="573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948371" y="4401686"/>
            <a:ext cx="3878947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Кононова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Елизавета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E:\Последний Звонок 2024\фото маленькие выпуск 2024\Матвей и Илья 1.jpg"/>
          <p:cNvPicPr/>
          <p:nvPr/>
        </p:nvPicPr>
        <p:blipFill>
          <a:blip r:embed="rId3" cstate="print"/>
          <a:srcRect l="54313" t="21954" r="6968"/>
          <a:stretch>
            <a:fillRect/>
          </a:stretch>
        </p:blipFill>
        <p:spPr bwMode="auto">
          <a:xfrm rot="538379">
            <a:off x="5426967" y="804796"/>
            <a:ext cx="2643551" cy="360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Последний Звонок 2024\фото в альбом 2024\Илья Малыкин.jpg"/>
          <p:cNvPicPr/>
          <p:nvPr/>
        </p:nvPicPr>
        <p:blipFill>
          <a:blip r:embed="rId4" cstate="print"/>
          <a:srcRect l="9551" t="4790" r="6993" b="8909"/>
          <a:stretch>
            <a:fillRect/>
          </a:stretch>
        </p:blipFill>
        <p:spPr bwMode="auto">
          <a:xfrm rot="21362552">
            <a:off x="602013" y="601392"/>
            <a:ext cx="3824155" cy="6075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954211" y="4149080"/>
            <a:ext cx="3741729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Малыкин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Илья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 descr="E:\Последний Звонок 2024\фото маленькие выпуск 2024\1Матвей.jpg"/>
          <p:cNvPicPr/>
          <p:nvPr/>
        </p:nvPicPr>
        <p:blipFill rotWithShape="1">
          <a:blip r:embed="rId3" cstate="print"/>
          <a:srcRect l="27850" t="6476" r="29939" b="19978"/>
          <a:stretch/>
        </p:blipFill>
        <p:spPr bwMode="auto">
          <a:xfrm rot="257839">
            <a:off x="5648029" y="580513"/>
            <a:ext cx="2915820" cy="384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E:\Последний Звонок 2024\фото в альбом 2024\Матвей Мочанов.jpg"/>
          <p:cNvPicPr/>
          <p:nvPr/>
        </p:nvPicPr>
        <p:blipFill>
          <a:blip r:embed="rId4" cstate="print"/>
          <a:srcRect l="5064" t="3764" r="7378" b="21401"/>
          <a:stretch>
            <a:fillRect/>
          </a:stretch>
        </p:blipFill>
        <p:spPr bwMode="auto">
          <a:xfrm rot="21294414">
            <a:off x="433844" y="447895"/>
            <a:ext cx="4470336" cy="5662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114764" y="4401686"/>
            <a:ext cx="354616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001C76"/>
                </a:solidFill>
              </a:rPr>
              <a:t>Мочанов</a:t>
            </a:r>
            <a:endParaRPr lang="ru-RU" sz="6600" b="1" dirty="0" smtClean="0">
              <a:solidFill>
                <a:srgbClr val="001C76"/>
              </a:solidFill>
            </a:endParaRP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Матвей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Lenovo\Downloads\IMG-20240519-WA0016.jpg"/>
          <p:cNvPicPr/>
          <p:nvPr/>
        </p:nvPicPr>
        <p:blipFill>
          <a:blip r:embed="rId3" cstate="print"/>
          <a:srcRect t="11282" r="7371"/>
          <a:stretch>
            <a:fillRect/>
          </a:stretch>
        </p:blipFill>
        <p:spPr bwMode="auto">
          <a:xfrm rot="499306">
            <a:off x="4648454" y="538441"/>
            <a:ext cx="3879540" cy="3328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E:\Последний Звонок 2024\фото в альбом 2024\Вадим Рябов.jpg"/>
          <p:cNvPicPr/>
          <p:nvPr/>
        </p:nvPicPr>
        <p:blipFill rotWithShape="1">
          <a:blip r:embed="rId4" cstate="print"/>
          <a:srcRect l="19601" t="5556" r="18058" b="30188"/>
          <a:stretch/>
        </p:blipFill>
        <p:spPr bwMode="auto">
          <a:xfrm rot="21280715">
            <a:off x="590082" y="428414"/>
            <a:ext cx="3893397" cy="592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565206" y="4401686"/>
            <a:ext cx="2645276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Рябов 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Вадим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C:\Users\Lenovo\AppData\Local\Temp\Rar$DIa13592.45083\IMG-20240503-WA0013.jpg"/>
          <p:cNvPicPr/>
          <p:nvPr/>
        </p:nvPicPr>
        <p:blipFill>
          <a:blip r:embed="rId3" cstate="print"/>
          <a:srcRect t="11977" b="5228"/>
          <a:stretch>
            <a:fillRect/>
          </a:stretch>
        </p:blipFill>
        <p:spPr bwMode="auto">
          <a:xfrm rot="21031006">
            <a:off x="760921" y="528862"/>
            <a:ext cx="2533093" cy="3506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E:\Последний Звонок 2024\фото в альбом 2024\Диана Стрелкович.jpg"/>
          <p:cNvPicPr/>
          <p:nvPr/>
        </p:nvPicPr>
        <p:blipFill>
          <a:blip r:embed="rId4" cstate="print"/>
          <a:srcRect l="5954" t="5214" r="7122" b="32649"/>
          <a:stretch>
            <a:fillRect/>
          </a:stretch>
        </p:blipFill>
        <p:spPr bwMode="auto">
          <a:xfrm rot="582798">
            <a:off x="4203403" y="691955"/>
            <a:ext cx="4538520" cy="4891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92897" y="4509120"/>
            <a:ext cx="4436536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001C76"/>
                </a:solidFill>
              </a:rPr>
              <a:t>Стрелкович</a:t>
            </a:r>
            <a:endParaRPr lang="ru-RU" sz="6600" b="1" dirty="0" smtClean="0">
              <a:solidFill>
                <a:srgbClr val="001C76"/>
              </a:solidFill>
            </a:endParaRP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Диана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E:\ФОТО 1.09.23\ФОТО 5 А 2017-2018\WP_20180410_001.jpg"/>
          <p:cNvPicPr/>
          <p:nvPr/>
        </p:nvPicPr>
        <p:blipFill>
          <a:blip r:embed="rId3" cstate="print"/>
          <a:srcRect l="48683" t="21895" r="41878" b="53399"/>
          <a:stretch>
            <a:fillRect/>
          </a:stretch>
        </p:blipFill>
        <p:spPr bwMode="auto">
          <a:xfrm>
            <a:off x="971600" y="620688"/>
            <a:ext cx="2520280" cy="3744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E:\Последний Звонок 2024\фото в альбом 2024\Дарья Фрункина.jpg"/>
          <p:cNvPicPr/>
          <p:nvPr/>
        </p:nvPicPr>
        <p:blipFill>
          <a:blip r:embed="rId4" cstate="print"/>
          <a:srcRect l="10955" t="5218" r="5584" b="7528"/>
          <a:stretch>
            <a:fillRect/>
          </a:stretch>
        </p:blipFill>
        <p:spPr bwMode="auto">
          <a:xfrm rot="519434">
            <a:off x="4696230" y="724538"/>
            <a:ext cx="3842201" cy="586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74094" y="4509120"/>
            <a:ext cx="3874137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001C76"/>
                </a:solidFill>
              </a:rPr>
              <a:t>Фрункина</a:t>
            </a:r>
            <a:endParaRPr lang="ru-RU" sz="6600" b="1" dirty="0" smtClean="0">
              <a:solidFill>
                <a:srgbClr val="001C76"/>
              </a:solidFill>
            </a:endParaRP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Дарья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E:\ФОТО 1.09.23\ФОТО 5 А 2017-2018\ФОТО Битва хоров\6Ji_J53R5WE.jpg"/>
          <p:cNvPicPr/>
          <p:nvPr/>
        </p:nvPicPr>
        <p:blipFill>
          <a:blip r:embed="rId3" cstate="print"/>
          <a:srcRect l="32807" t="23157" r="54658" b="47095"/>
          <a:stretch>
            <a:fillRect/>
          </a:stretch>
        </p:blipFill>
        <p:spPr bwMode="auto">
          <a:xfrm rot="20883403">
            <a:off x="1299660" y="415068"/>
            <a:ext cx="2623003" cy="415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Последний Звонок 2024\фото в альбом 2024\Михаил Шикин.jpg"/>
          <p:cNvPicPr/>
          <p:nvPr/>
        </p:nvPicPr>
        <p:blipFill rotWithShape="1">
          <a:blip r:embed="rId4" cstate="print"/>
          <a:srcRect l="15733" t="5214" r="14678" b="23710"/>
          <a:stretch/>
        </p:blipFill>
        <p:spPr bwMode="auto">
          <a:xfrm rot="378608">
            <a:off x="4719704" y="683749"/>
            <a:ext cx="3665030" cy="5510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051279" y="4509120"/>
            <a:ext cx="311976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001C76"/>
                </a:solidFill>
              </a:rPr>
              <a:t>Шикин</a:t>
            </a:r>
            <a:endParaRPr lang="ru-RU" sz="6600" b="1" dirty="0" smtClean="0">
              <a:solidFill>
                <a:srgbClr val="001C76"/>
              </a:solidFill>
            </a:endParaRP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Михаил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E:\ФОТО 1.09.23\ФОТО 5 А 2017-2018\WP_20180306_001.jpg"/>
          <p:cNvPicPr/>
          <p:nvPr/>
        </p:nvPicPr>
        <p:blipFill>
          <a:blip r:embed="rId3" cstate="print"/>
          <a:srcRect l="37720" t="25872" r="48315" b="43812"/>
          <a:stretch>
            <a:fillRect/>
          </a:stretch>
        </p:blipFill>
        <p:spPr bwMode="auto">
          <a:xfrm rot="21010367">
            <a:off x="962674" y="643750"/>
            <a:ext cx="3137256" cy="3904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E:\Последний Звонок 2024\фото в альбом 2024\Анастасия Щеглова.jpg"/>
          <p:cNvPicPr/>
          <p:nvPr/>
        </p:nvPicPr>
        <p:blipFill rotWithShape="1">
          <a:blip r:embed="rId4" cstate="print"/>
          <a:srcRect l="12811" t="5133" r="17448" b="28999"/>
          <a:stretch/>
        </p:blipFill>
        <p:spPr bwMode="auto">
          <a:xfrm rot="453166">
            <a:off x="4843553" y="773980"/>
            <a:ext cx="3789856" cy="547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47321" y="4509120"/>
            <a:ext cx="3927678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Щеглова 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Анастасия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E:\Последний Звонок 2024\фото маленькие выпуск 2024\Щеглова Ксюша и Настя\1000007971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9228" t="17637" r="61568" b="24174"/>
          <a:stretch/>
        </p:blipFill>
        <p:spPr bwMode="auto">
          <a:xfrm rot="21158088">
            <a:off x="5660652" y="59070"/>
            <a:ext cx="2741520" cy="4184155"/>
          </a:xfrm>
          <a:prstGeom prst="rect">
            <a:avLst/>
          </a:prstGeom>
          <a:noFill/>
        </p:spPr>
      </p:pic>
      <p:pic>
        <p:nvPicPr>
          <p:cNvPr id="6" name="Рисунок 5" descr="E:\Последний Звонок 2024\фото в альбом 2024\Ксения Щеглова.jpg"/>
          <p:cNvPicPr/>
          <p:nvPr/>
        </p:nvPicPr>
        <p:blipFill>
          <a:blip r:embed="rId5" cstate="print"/>
          <a:srcRect l="9289" t="5646" r="7944" b="24636"/>
          <a:stretch>
            <a:fillRect/>
          </a:stretch>
        </p:blipFill>
        <p:spPr bwMode="auto">
          <a:xfrm>
            <a:off x="611560" y="476672"/>
            <a:ext cx="410272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095719" y="4401686"/>
            <a:ext cx="358425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Щеглова 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Ксения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E:\Последний Звонок 2024\фото маленькие выпуск 2024\Юхновия Кристина\IMG_20240430_202158.jpg"/>
          <p:cNvPicPr>
            <a:picLocks noChangeAspect="1" noChangeArrowheads="1"/>
          </p:cNvPicPr>
          <p:nvPr/>
        </p:nvPicPr>
        <p:blipFill>
          <a:blip r:embed="rId3" cstate="print"/>
          <a:srcRect l="32281" t="27852" r="7388" b="14563"/>
          <a:stretch>
            <a:fillRect/>
          </a:stretch>
        </p:blipFill>
        <p:spPr bwMode="auto">
          <a:xfrm rot="21284080">
            <a:off x="1187881" y="318206"/>
            <a:ext cx="2999282" cy="3817031"/>
          </a:xfrm>
          <a:prstGeom prst="rect">
            <a:avLst/>
          </a:prstGeom>
          <a:noFill/>
        </p:spPr>
      </p:pic>
      <p:pic>
        <p:nvPicPr>
          <p:cNvPr id="8" name="Рисунок 7" descr="E:\Последний Звонок 2024\фото в альбом 2024\Кристина Юхнович.jpg"/>
          <p:cNvPicPr/>
          <p:nvPr/>
        </p:nvPicPr>
        <p:blipFill>
          <a:blip r:embed="rId4" cstate="print"/>
          <a:srcRect l="7490" t="2908" r="5200"/>
          <a:stretch>
            <a:fillRect/>
          </a:stretch>
        </p:blipFill>
        <p:spPr bwMode="auto">
          <a:xfrm rot="496030">
            <a:off x="4778986" y="465137"/>
            <a:ext cx="3546469" cy="6140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08090" y="4091102"/>
            <a:ext cx="3757759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Юхнович 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Кристина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Евгений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2"/>
            <a:ext cx="9140533" cy="68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E:\ФОТО 1.09.23\ФОТО 5 А 2017-2018\WP_20180410_002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2062" t="17498" r="55233" b="22597"/>
          <a:stretch/>
        </p:blipFill>
        <p:spPr bwMode="auto">
          <a:xfrm rot="21193659">
            <a:off x="4665934" y="427408"/>
            <a:ext cx="3652256" cy="377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Последний Звонок 2024\фото в альбом 2024\Андрей Яблоков.jpg"/>
          <p:cNvPicPr/>
          <p:nvPr/>
        </p:nvPicPr>
        <p:blipFill rotWithShape="1">
          <a:blip r:embed="rId5" cstate="print"/>
          <a:srcRect l="8080" t="5812" r="16760" b="19432"/>
          <a:stretch/>
        </p:blipFill>
        <p:spPr bwMode="auto">
          <a:xfrm rot="21387189">
            <a:off x="414525" y="659567"/>
            <a:ext cx="3765205" cy="5825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245472" y="4401686"/>
            <a:ext cx="328474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Яблоков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Андрей</a:t>
            </a:r>
            <a:endParaRPr lang="ru-RU" sz="6600" b="1" dirty="0">
              <a:solidFill>
                <a:srgbClr val="001C7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32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81925" y="4401686"/>
            <a:ext cx="3211841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Беляков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Вадим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4099" name="Picture 3" descr="C:\Users\Евгений\Desktop\выпускной\11Б фото\Беляков Вадим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6" t="13026" r="21325" b="30110"/>
          <a:stretch/>
        </p:blipFill>
        <p:spPr bwMode="auto">
          <a:xfrm rot="21112870">
            <a:off x="4959141" y="189698"/>
            <a:ext cx="2975026" cy="406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Евгений\Desktop\выпускной\11Б фото\Новая папка\Беляков Вадим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8" t="8403"/>
          <a:stretch/>
        </p:blipFill>
        <p:spPr bwMode="auto">
          <a:xfrm>
            <a:off x="539552" y="-17566"/>
            <a:ext cx="4177854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59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32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437112"/>
            <a:ext cx="3663311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001C76"/>
                </a:solidFill>
              </a:rPr>
              <a:t>Готовкин</a:t>
            </a:r>
            <a:r>
              <a:rPr lang="ru-RU" sz="6600" b="1" dirty="0" smtClean="0">
                <a:solidFill>
                  <a:srgbClr val="001C76"/>
                </a:solidFill>
              </a:rPr>
              <a:t> 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Марк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5122" name="Picture 2" descr="C:\Users\Евгений\Desktop\выпускной\11Б фото\Новая папка\Готовкин Марк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7" t="17071"/>
          <a:stretch/>
        </p:blipFill>
        <p:spPr bwMode="auto">
          <a:xfrm rot="193304">
            <a:off x="4431642" y="141914"/>
            <a:ext cx="4232836" cy="64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Евгений\Desktop\выпускной\11Б фото\Готовкин Марк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2120">
            <a:off x="886327" y="556898"/>
            <a:ext cx="2712068" cy="361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430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99333" y="4401686"/>
            <a:ext cx="317702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Калягин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Андрей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6146" name="Picture 2" descr="C:\Users\Евгений\Desktop\выпускной\11Б фото\Калягин Андрей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8" t="5860" r="22843" b="15791"/>
          <a:stretch/>
        </p:blipFill>
        <p:spPr bwMode="auto">
          <a:xfrm rot="21289447">
            <a:off x="4396386" y="527538"/>
            <a:ext cx="3719451" cy="358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Евгений\Desktop\выпускной\11Б фото\Новая папка\Калягин Андрей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4" t="9757"/>
          <a:stretch/>
        </p:blipFill>
        <p:spPr bwMode="auto">
          <a:xfrm rot="21441445">
            <a:off x="328791" y="565196"/>
            <a:ext cx="4071081" cy="610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300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98885" y="4401686"/>
            <a:ext cx="3177921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Козлов 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Максим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7170" name="Picture 2" descr="C:\Users\Евгений\Desktop\выпускной\11Б фото\Новая папка\Козлов Максим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3" t="7381" r="2193" b="3479"/>
          <a:stretch/>
        </p:blipFill>
        <p:spPr bwMode="auto">
          <a:xfrm>
            <a:off x="899592" y="260648"/>
            <a:ext cx="3753415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Евгений\Desktop\выпускной\11Б фото\Козлов Максим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8" t="8507" r="15615" b="17954"/>
          <a:stretch/>
        </p:blipFill>
        <p:spPr bwMode="auto">
          <a:xfrm rot="350085">
            <a:off x="5413936" y="594368"/>
            <a:ext cx="2727974" cy="3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468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9765" y="4401686"/>
            <a:ext cx="3906839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001C76"/>
                </a:solidFill>
              </a:rPr>
              <a:t>Лапырева</a:t>
            </a:r>
            <a:endParaRPr lang="ru-RU" sz="6600" b="1" dirty="0" smtClean="0">
              <a:solidFill>
                <a:srgbClr val="001C76"/>
              </a:solidFill>
            </a:endParaRP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Алина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8194" name="Picture 2" descr="C:\Users\Евгений\Desktop\выпускной\11Б фото\Лапырева Алин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8" t="11149" r="12779" b="14153"/>
          <a:stretch/>
        </p:blipFill>
        <p:spPr bwMode="auto">
          <a:xfrm rot="21136694">
            <a:off x="1025473" y="386819"/>
            <a:ext cx="3215422" cy="393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Евгений\Desktop\выпускной\11Б фото\Новая папка\Лапырева Алина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8" t="2320" r="13823" b="9936"/>
          <a:stretch/>
        </p:blipFill>
        <p:spPr bwMode="auto">
          <a:xfrm>
            <a:off x="4681785" y="404664"/>
            <a:ext cx="3851850" cy="630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570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21039" y="4401686"/>
            <a:ext cx="4533612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Парфенова 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Анна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9219" name="Picture 3" descr="C:\Users\Евгений\Desktop\выпускной\11Б фото\Парфенова Анна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0" b="18843"/>
          <a:stretch/>
        </p:blipFill>
        <p:spPr bwMode="auto">
          <a:xfrm rot="21316324">
            <a:off x="4459983" y="605641"/>
            <a:ext cx="4253785" cy="347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Евгений\Desktop\выпускной\11Б фото\Новая папка\Парфенова Анн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4" t="5308" r="6482"/>
          <a:stretch/>
        </p:blipFill>
        <p:spPr bwMode="auto">
          <a:xfrm rot="538475">
            <a:off x="754872" y="672402"/>
            <a:ext cx="3457637" cy="589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5803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4401686"/>
            <a:ext cx="4333173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001C76"/>
                </a:solidFill>
              </a:rPr>
              <a:t>Паршукова</a:t>
            </a:r>
            <a:endParaRPr lang="ru-RU" sz="6600" b="1" dirty="0" smtClean="0">
              <a:solidFill>
                <a:srgbClr val="001C76"/>
              </a:solidFill>
            </a:endParaRP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Елена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10242" name="Picture 2" descr="C:\Users\Евгений\Desktop\выпускной\11Б фото\Наталья и Лена Паршуковы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9" t="27689" b="14904"/>
          <a:stretch/>
        </p:blipFill>
        <p:spPr bwMode="auto">
          <a:xfrm rot="302727">
            <a:off x="888161" y="594547"/>
            <a:ext cx="3524472" cy="344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Евгений\Desktop\выпускной\11Б фото\Новая папка\Паршукова Елен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3" t="9316"/>
          <a:stretch/>
        </p:blipFill>
        <p:spPr bwMode="auto">
          <a:xfrm rot="21383082">
            <a:off x="4800715" y="517250"/>
            <a:ext cx="3782195" cy="619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023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421153"/>
            <a:ext cx="4333173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001C76"/>
                </a:solidFill>
              </a:rPr>
              <a:t>Паршукова</a:t>
            </a:r>
            <a:endParaRPr lang="ru-RU" sz="6600" b="1" dirty="0" smtClean="0">
              <a:solidFill>
                <a:srgbClr val="001C76"/>
              </a:solidFill>
            </a:endParaRP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Наталья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11266" name="Picture 2" descr="C:\Users\Евгений\Desktop\выпускной\11Б фото\Новая папка\Паршукова Наталья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3" t="11806"/>
          <a:stretch/>
        </p:blipFill>
        <p:spPr bwMode="auto">
          <a:xfrm>
            <a:off x="4934309" y="548680"/>
            <a:ext cx="3715165" cy="587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Евгений\Desktop\выпускной\11Б фото\Наталья и Лена Паршуковы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2" t="30056" r="42897" b="14747"/>
          <a:stretch/>
        </p:blipFill>
        <p:spPr bwMode="auto">
          <a:xfrm rot="21050535">
            <a:off x="638490" y="719900"/>
            <a:ext cx="3728298" cy="351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866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09970" y="4401686"/>
            <a:ext cx="4155753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Родин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Александр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12290" name="Picture 2" descr="C:\Users\Евгений\Desktop\выпускной\11Б фото\Родин Александр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9" r="22662" b="13686"/>
          <a:stretch/>
        </p:blipFill>
        <p:spPr bwMode="auto">
          <a:xfrm rot="21392290">
            <a:off x="4365890" y="621857"/>
            <a:ext cx="3701083" cy="376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Евгений\Desktop\выпускной\11Б фото\Новая папка\Родин Александр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9" t="11141"/>
          <a:stretch/>
        </p:blipFill>
        <p:spPr bwMode="auto">
          <a:xfrm>
            <a:off x="308052" y="620688"/>
            <a:ext cx="3759104" cy="597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474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6060" y="4221088"/>
            <a:ext cx="3878947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Фоминых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Елизавета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13315" name="Picture 3" descr="C:\Users\Евгений\Desktop\выпускной\11Б фото\Фоминых Елизавета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250" r="20250" b="14546"/>
          <a:stretch/>
        </p:blipFill>
        <p:spPr bwMode="auto">
          <a:xfrm rot="428028">
            <a:off x="1124503" y="628438"/>
            <a:ext cx="3526491" cy="337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Евгений\Desktop\выпускной\11Б фото\Новая папка\Фоминых Елизавета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1" t="9287" r="4235"/>
          <a:stretch/>
        </p:blipFill>
        <p:spPr bwMode="auto">
          <a:xfrm rot="21426323">
            <a:off x="5004048" y="548680"/>
            <a:ext cx="3801343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9824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47102" y="4401686"/>
            <a:ext cx="308148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Ханжин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Архип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14338" name="Picture 2" descr="C:\Users\Евгений\Desktop\выпускной\11Б фото\Ханжин Архип и Ханжин Игнат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0" r="45217" b="20730"/>
          <a:stretch/>
        </p:blipFill>
        <p:spPr bwMode="auto">
          <a:xfrm rot="21354075">
            <a:off x="5287791" y="353487"/>
            <a:ext cx="2741205" cy="400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Евгений\Desktop\выпускной\11Б фото\Новая папка\Ханжин Архип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2" t="10120"/>
          <a:stretch/>
        </p:blipFill>
        <p:spPr bwMode="auto">
          <a:xfrm rot="150306">
            <a:off x="978145" y="549668"/>
            <a:ext cx="3766398" cy="610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61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Евгений\Desktop\56c9f31d49dd915304ddaa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67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47103" y="4401686"/>
            <a:ext cx="308148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Ханжин</a:t>
            </a:r>
          </a:p>
          <a:p>
            <a:pPr algn="ctr"/>
            <a:r>
              <a:rPr lang="ru-RU" sz="6600" b="1" dirty="0" smtClean="0">
                <a:solidFill>
                  <a:srgbClr val="001C76"/>
                </a:solidFill>
              </a:rPr>
              <a:t>Игнат</a:t>
            </a:r>
            <a:endParaRPr lang="ru-RU" sz="6600" b="1" dirty="0">
              <a:solidFill>
                <a:srgbClr val="001C76"/>
              </a:solidFill>
            </a:endParaRPr>
          </a:p>
        </p:txBody>
      </p:sp>
      <p:pic>
        <p:nvPicPr>
          <p:cNvPr id="15362" name="Picture 2" descr="C:\Users\Евгений\Desktop\выпускной\11Б фото\Новая папка\Ханжин Игнат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9" t="8816"/>
          <a:stretch/>
        </p:blipFill>
        <p:spPr bwMode="auto">
          <a:xfrm rot="21347155">
            <a:off x="1263125" y="531401"/>
            <a:ext cx="3687566" cy="603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Евгений\Desktop\выпускной\11Б фото\Ханжин Архип и Ханжин Игнат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5" r="7289" b="10980"/>
          <a:stretch/>
        </p:blipFill>
        <p:spPr bwMode="auto">
          <a:xfrm rot="320969">
            <a:off x="5712620" y="411916"/>
            <a:ext cx="2633913" cy="377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581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3234</TotalTime>
  <Words>63</Words>
  <Application>Microsoft Office PowerPoint</Application>
  <PresentationFormat>Экран (4:3)</PresentationFormat>
  <Paragraphs>62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Анжелика</dc:creator>
  <cp:lastModifiedBy>RePack by Diakov</cp:lastModifiedBy>
  <cp:revision>192</cp:revision>
  <dcterms:created xsi:type="dcterms:W3CDTF">2013-07-10T15:13:05Z</dcterms:created>
  <dcterms:modified xsi:type="dcterms:W3CDTF">2024-07-10T09:41:28Z</dcterms:modified>
</cp:coreProperties>
</file>